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4" r:id="rId5"/>
    <p:sldId id="275" r:id="rId6"/>
    <p:sldId id="272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03A58C-3A0F-4919-9B55-B402AB56B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FA7BF9D-8E6D-4BC6-B2CA-219887049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B00CA36-0BF3-4FB5-A74E-6B55DB087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3BA8B94-897E-40B6-B9BC-7134D588F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B2B725-1CE5-4E80-98C7-17B209364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029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ECF7DE-C51F-493F-9636-470640DCC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C36F761-5DA7-407B-9C00-CCDAC84EE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8A8283-F04F-469A-A907-FDCF8E568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E68DDE6-92D8-4269-860F-066885C36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DC2442-E237-4A9A-A6E0-707BFFE9A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3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6951345-A59E-476F-AA9C-CA634E5A4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937DC96-4C3B-4ED5-B39C-54C80774A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039BDED-7916-4FF0-84F5-8016F564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D0C07B6-2F6F-4A7B-A76F-9C8416810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01A27CF-5916-4367-BE66-684C95A63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923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76B2B4-E2C5-4A89-878B-036DD340E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87FF91-6020-4525-AE3C-50EE4C628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ED37890-B066-4504-8D19-434B68D0C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610A1A7-0F86-491E-BC33-F87B92E01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9D4AD4F-FEE4-4821-8426-56A4F8041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2119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759089-0D3D-47E1-A82C-0856EC95D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10132B6-C114-4710-83E8-A9EA08400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DD4E609-BC6A-4EA1-96D3-22A0BBA8F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25965B5-B02A-491B-9207-E00A53B69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988043-B084-4FF5-B1FC-C7F1941B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13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5DED60-D5F3-46D2-BA9D-3A81E7FC5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71E0447-3B0F-4F0B-855E-583D2B1B91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14FFECF-EF40-46B7-8543-597C7D562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41FC254-52F0-40CD-9966-CE13176D0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0686BA-04BD-437C-A942-FF32FA464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1EF0410-C778-495A-8C0D-BD0317EEA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3504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2771AF-555C-461D-AF17-D2BBEF580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EF07F54-5B9F-4952-A0F5-0A779F2D1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DA644A6-C9D7-4055-ABA8-4D3F341AC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D8A3C97-B7E6-4E11-801C-B0A421A3C7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A1D0612-7902-4366-B9EF-9F351EC9F7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A63F88E-46A5-47A7-95C2-31E7A688F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E324950-7BBA-4CDF-9DD5-2CCDFF21C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EC981BD-10D2-4F62-8A06-42A933A09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570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BF4DB9-C1CB-4466-A466-E50306E1A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1C21BA8-8E3D-41C0-A6CF-73B5CE392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6A1BE9D-4856-4E51-9D70-15CFCFA1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F3F91ED-9E64-4BEA-9CB4-2DB616478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966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1036BDE-6FD7-4B1C-A125-B64475421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FE4AACD-CE1A-4421-B769-43BA2469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4BD7160-9721-41ED-BDC9-245760885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8336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F13B5C-A4C9-48AC-9281-A89306DF6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5E080B-8346-48C5-B8B2-280791312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6CC749A-2BB2-4780-9FE9-C3CFAE3EB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294EED-3929-4D87-9B26-BFF5EFA61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ED9DB27-79ED-45D7-8AA4-7F91B96D2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01FCDF2-9395-4AE9-BACB-E8AB1054C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7743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1A01F9-D083-4BD7-9483-1CB6FED02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EC8778B-FF7C-4051-A6F1-9D18ACC67C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F47C1CB-1F04-4F07-9904-9F61D2A84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075E505-361B-4F66-8779-0AB0CAA16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06F975F-182D-4669-AECA-C7EA96DB0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05161A2-254E-45D1-84D9-C8D4B448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992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E3FB40B-628A-4C76-BBE3-5533B81C6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42F27AB-EF03-43D3-A6ED-599ABEDF7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150B14C-ECFF-4D92-9CC0-91FF1B734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27B14-3BA6-4E11-9999-367E2B09BBE2}" type="datetimeFigureOut">
              <a:rPr lang="ko-KR" altLang="en-US" smtClean="0"/>
              <a:t>2023-01-17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0BC34EF-B681-4071-AD34-75FB5B8985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ABEED5-F0DA-4B24-9EE4-388EEBCEF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97CC4-6C6B-4B77-AECD-E7BD18F4DE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320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9CCD5644-B1FE-47B2-8A36-C1EDB40C92E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CD4EC1-181B-4252-99C1-973B84887B00}"/>
              </a:ext>
            </a:extLst>
          </p:cNvPr>
          <p:cNvSpPr txBox="1"/>
          <p:nvPr/>
        </p:nvSpPr>
        <p:spPr>
          <a:xfrm>
            <a:off x="77904" y="6372808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>
                <a:solidFill>
                  <a:schemeClr val="bg1"/>
                </a:solidFill>
              </a:rPr>
              <a:t>에이엠피엠글로벌</a:t>
            </a:r>
            <a:endParaRPr lang="en-US" altLang="ko-KR" sz="1000" dirty="0">
              <a:solidFill>
                <a:schemeClr val="bg1"/>
              </a:solidFill>
            </a:endParaRPr>
          </a:p>
          <a:p>
            <a:r>
              <a:rPr lang="ko-KR" altLang="en-US" sz="1000" dirty="0">
                <a:solidFill>
                  <a:schemeClr val="bg1"/>
                </a:solidFill>
              </a:rPr>
              <a:t>광고컨설팅본부 </a:t>
            </a:r>
            <a:r>
              <a:rPr lang="en-US" altLang="ko-KR" sz="1000" dirty="0">
                <a:solidFill>
                  <a:schemeClr val="bg1"/>
                </a:solidFill>
              </a:rPr>
              <a:t>5</a:t>
            </a:r>
            <a:r>
              <a:rPr lang="ko-KR" altLang="en-US" sz="1000" dirty="0">
                <a:solidFill>
                  <a:schemeClr val="bg1"/>
                </a:solidFill>
              </a:rPr>
              <a:t>팀</a:t>
            </a:r>
            <a:r>
              <a:rPr lang="en-US" altLang="ko-KR" sz="1000" dirty="0">
                <a:solidFill>
                  <a:schemeClr val="bg1"/>
                </a:solidFill>
              </a:rPr>
              <a:t> </a:t>
            </a:r>
            <a:r>
              <a:rPr lang="ko-KR" altLang="en-US" sz="1000" dirty="0">
                <a:solidFill>
                  <a:schemeClr val="bg1"/>
                </a:solidFill>
              </a:rPr>
              <a:t>김정현 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D53FCF9-9A35-4DA3-B3BA-9869A6DD585E}"/>
              </a:ext>
            </a:extLst>
          </p:cNvPr>
          <p:cNvSpPr/>
          <p:nvPr/>
        </p:nvSpPr>
        <p:spPr>
          <a:xfrm>
            <a:off x="2888609" y="3568959"/>
            <a:ext cx="6414782" cy="261610"/>
          </a:xfrm>
          <a:prstGeom prst="rect">
            <a:avLst/>
          </a:prstGeom>
          <a:solidFill>
            <a:schemeClr val="tx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92B9C4F7-A238-4304-AF6F-1DD742C2FCB7}"/>
              </a:ext>
            </a:extLst>
          </p:cNvPr>
          <p:cNvGrpSpPr/>
          <p:nvPr/>
        </p:nvGrpSpPr>
        <p:grpSpPr>
          <a:xfrm>
            <a:off x="3725804" y="2861073"/>
            <a:ext cx="4740400" cy="969496"/>
            <a:chOff x="3725804" y="1900020"/>
            <a:chExt cx="4740400" cy="96949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9F8FA08-88C1-4D6C-8FCA-FA2A26086684}"/>
                </a:ext>
              </a:extLst>
            </p:cNvPr>
            <p:cNvSpPr txBox="1"/>
            <p:nvPr/>
          </p:nvSpPr>
          <p:spPr>
            <a:xfrm>
              <a:off x="3725804" y="1900020"/>
              <a:ext cx="474040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4000" b="1" spc="-300" dirty="0">
                  <a:solidFill>
                    <a:schemeClr val="bg1"/>
                  </a:solidFill>
                </a:rPr>
                <a:t>네이버 </a:t>
              </a:r>
              <a:r>
                <a:rPr lang="ko-KR" altLang="en-US" sz="4000" b="1" spc="-300" dirty="0" err="1">
                  <a:solidFill>
                    <a:schemeClr val="bg1"/>
                  </a:solidFill>
                </a:rPr>
                <a:t>플레이스</a:t>
              </a:r>
              <a:r>
                <a:rPr lang="ko-KR" altLang="en-US" sz="4000" b="1" spc="-300" dirty="0">
                  <a:solidFill>
                    <a:schemeClr val="bg1"/>
                  </a:solidFill>
                </a:rPr>
                <a:t> 광고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B0764DD-8B76-4E04-8338-F31BFBCFCA73}"/>
                </a:ext>
              </a:extLst>
            </p:cNvPr>
            <p:cNvSpPr txBox="1"/>
            <p:nvPr/>
          </p:nvSpPr>
          <p:spPr>
            <a:xfrm>
              <a:off x="5091075" y="2607906"/>
              <a:ext cx="18322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en-US" altLang="ko-KR" sz="1100" dirty="0">
                  <a:solidFill>
                    <a:schemeClr val="bg1"/>
                  </a:solidFill>
                </a:rPr>
                <a:t>Ver.2023.01.17</a:t>
              </a:r>
              <a:endParaRPr lang="ko-KR" altLang="en-US" sz="11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L 도형 18">
            <a:extLst>
              <a:ext uri="{FF2B5EF4-FFF2-40B4-BE49-F238E27FC236}">
                <a16:creationId xmlns:a16="http://schemas.microsoft.com/office/drawing/2014/main" id="{BBBBB740-E6EE-4DBA-A7FA-E90742122611}"/>
              </a:ext>
            </a:extLst>
          </p:cNvPr>
          <p:cNvSpPr/>
          <p:nvPr/>
        </p:nvSpPr>
        <p:spPr>
          <a:xfrm flipV="1">
            <a:off x="2818632" y="2148375"/>
            <a:ext cx="443203" cy="424542"/>
          </a:xfrm>
          <a:prstGeom prst="corner">
            <a:avLst>
              <a:gd name="adj1" fmla="val 14461"/>
              <a:gd name="adj2" fmla="val 1826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L 도형 20">
            <a:extLst>
              <a:ext uri="{FF2B5EF4-FFF2-40B4-BE49-F238E27FC236}">
                <a16:creationId xmlns:a16="http://schemas.microsoft.com/office/drawing/2014/main" id="{5F53CE19-54CB-4BFA-80C2-9848DD9F32D8}"/>
              </a:ext>
            </a:extLst>
          </p:cNvPr>
          <p:cNvSpPr/>
          <p:nvPr/>
        </p:nvSpPr>
        <p:spPr>
          <a:xfrm flipH="1" flipV="1">
            <a:off x="8912291" y="2148375"/>
            <a:ext cx="443203" cy="424542"/>
          </a:xfrm>
          <a:prstGeom prst="corner">
            <a:avLst>
              <a:gd name="adj1" fmla="val 14461"/>
              <a:gd name="adj2" fmla="val 1826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L 도형 21">
            <a:extLst>
              <a:ext uri="{FF2B5EF4-FFF2-40B4-BE49-F238E27FC236}">
                <a16:creationId xmlns:a16="http://schemas.microsoft.com/office/drawing/2014/main" id="{08382E77-71E6-4B21-8DCE-FB0BACDEE877}"/>
              </a:ext>
            </a:extLst>
          </p:cNvPr>
          <p:cNvSpPr/>
          <p:nvPr/>
        </p:nvSpPr>
        <p:spPr>
          <a:xfrm>
            <a:off x="2818632" y="4285083"/>
            <a:ext cx="443203" cy="424542"/>
          </a:xfrm>
          <a:prstGeom prst="corner">
            <a:avLst>
              <a:gd name="adj1" fmla="val 14461"/>
              <a:gd name="adj2" fmla="val 1826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L 도형 22">
            <a:extLst>
              <a:ext uri="{FF2B5EF4-FFF2-40B4-BE49-F238E27FC236}">
                <a16:creationId xmlns:a16="http://schemas.microsoft.com/office/drawing/2014/main" id="{F2F92681-F99B-4E7D-A2D1-EDE7A25BCD4A}"/>
              </a:ext>
            </a:extLst>
          </p:cNvPr>
          <p:cNvSpPr/>
          <p:nvPr/>
        </p:nvSpPr>
        <p:spPr>
          <a:xfrm flipH="1">
            <a:off x="8912291" y="4285083"/>
            <a:ext cx="443203" cy="424542"/>
          </a:xfrm>
          <a:prstGeom prst="corner">
            <a:avLst>
              <a:gd name="adj1" fmla="val 14461"/>
              <a:gd name="adj2" fmla="val 1826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9501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F44644D6-ACF4-41E5-9FD8-33C1E9E734B2}"/>
              </a:ext>
            </a:extLst>
          </p:cNvPr>
          <p:cNvCxnSpPr>
            <a:cxnSpLocks/>
          </p:cNvCxnSpPr>
          <p:nvPr/>
        </p:nvCxnSpPr>
        <p:spPr>
          <a:xfrm flipH="1">
            <a:off x="3565320" y="1084313"/>
            <a:ext cx="16777" cy="5874355"/>
          </a:xfrm>
          <a:prstGeom prst="line">
            <a:avLst/>
          </a:prstGeom>
          <a:solidFill>
            <a:srgbClr val="002060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CC59451-02D9-4CB5-8822-95E3E9864127}"/>
              </a:ext>
            </a:extLst>
          </p:cNvPr>
          <p:cNvSpPr txBox="1"/>
          <p:nvPr/>
        </p:nvSpPr>
        <p:spPr>
          <a:xfrm>
            <a:off x="1568312" y="1394626"/>
            <a:ext cx="20133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/>
              <a:t>Contents</a:t>
            </a:r>
            <a:endParaRPr lang="ko-KR" altLang="en-US" sz="3200" dirty="0"/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263E7FAD-0408-4065-8CD2-5726138B30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7454" y="355035"/>
            <a:ext cx="1744546" cy="65590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D7C22FA-7900-416D-8848-7C6AB9EC7CE9}"/>
              </a:ext>
            </a:extLst>
          </p:cNvPr>
          <p:cNvSpPr txBox="1"/>
          <p:nvPr/>
        </p:nvSpPr>
        <p:spPr>
          <a:xfrm>
            <a:off x="3724280" y="1979401"/>
            <a:ext cx="293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1. </a:t>
            </a:r>
            <a:r>
              <a:rPr lang="ko-KR" altLang="en-US" dirty="0"/>
              <a:t>네이버 </a:t>
            </a:r>
            <a:r>
              <a:rPr lang="ko-KR" altLang="en-US" dirty="0" err="1"/>
              <a:t>플레이스</a:t>
            </a:r>
            <a:r>
              <a:rPr lang="ko-KR" altLang="en-US" dirty="0"/>
              <a:t> 광고</a:t>
            </a:r>
          </a:p>
        </p:txBody>
      </p:sp>
      <p:sp>
        <p:nvSpPr>
          <p:cNvPr id="35" name="타원 34">
            <a:extLst>
              <a:ext uri="{FF2B5EF4-FFF2-40B4-BE49-F238E27FC236}">
                <a16:creationId xmlns:a16="http://schemas.microsoft.com/office/drawing/2014/main" id="{4E72EDAE-E7B8-4754-B81A-552B35C35959}"/>
              </a:ext>
            </a:extLst>
          </p:cNvPr>
          <p:cNvSpPr/>
          <p:nvPr/>
        </p:nvSpPr>
        <p:spPr>
          <a:xfrm flipV="1">
            <a:off x="3531339" y="2104824"/>
            <a:ext cx="108629" cy="11848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98EC81-CFAD-4D36-9538-702E53DA3B2C}"/>
              </a:ext>
            </a:extLst>
          </p:cNvPr>
          <p:cNvSpPr txBox="1"/>
          <p:nvPr/>
        </p:nvSpPr>
        <p:spPr>
          <a:xfrm>
            <a:off x="3724280" y="3038289"/>
            <a:ext cx="3573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노출영역</a:t>
            </a:r>
            <a:endParaRPr lang="en-US" altLang="ko-KR" dirty="0"/>
          </a:p>
        </p:txBody>
      </p:sp>
      <p:sp>
        <p:nvSpPr>
          <p:cNvPr id="36" name="타원 35">
            <a:extLst>
              <a:ext uri="{FF2B5EF4-FFF2-40B4-BE49-F238E27FC236}">
                <a16:creationId xmlns:a16="http://schemas.microsoft.com/office/drawing/2014/main" id="{8C034624-67CB-4F0C-AB4C-59AF09051DB6}"/>
              </a:ext>
            </a:extLst>
          </p:cNvPr>
          <p:cNvSpPr/>
          <p:nvPr/>
        </p:nvSpPr>
        <p:spPr>
          <a:xfrm flipV="1">
            <a:off x="3531339" y="3163712"/>
            <a:ext cx="108629" cy="11848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ABFE88FF-B88C-40F5-B78F-0B88B5A16874}"/>
              </a:ext>
            </a:extLst>
          </p:cNvPr>
          <p:cNvGrpSpPr/>
          <p:nvPr/>
        </p:nvGrpSpPr>
        <p:grpSpPr>
          <a:xfrm>
            <a:off x="3531339" y="4117102"/>
            <a:ext cx="3405913" cy="369332"/>
            <a:chOff x="3531339" y="4117102"/>
            <a:chExt cx="3405913" cy="36933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D8BCE9B-02E0-4B60-990E-ED8630F0EC81}"/>
                </a:ext>
              </a:extLst>
            </p:cNvPr>
            <p:cNvSpPr txBox="1"/>
            <p:nvPr/>
          </p:nvSpPr>
          <p:spPr>
            <a:xfrm>
              <a:off x="3774615" y="4117102"/>
              <a:ext cx="3162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dirty="0"/>
                <a:t>3.</a:t>
              </a:r>
              <a:r>
                <a:rPr lang="ko-KR" altLang="en-US" dirty="0"/>
                <a:t> </a:t>
              </a:r>
              <a:r>
                <a:rPr lang="ko-KR" altLang="en-US" dirty="0" err="1"/>
                <a:t>과금방식</a:t>
              </a:r>
              <a:endParaRPr lang="en-US" altLang="ko-KR" dirty="0"/>
            </a:p>
          </p:txBody>
        </p:sp>
        <p:sp>
          <p:nvSpPr>
            <p:cNvPr id="37" name="타원 36">
              <a:extLst>
                <a:ext uri="{FF2B5EF4-FFF2-40B4-BE49-F238E27FC236}">
                  <a16:creationId xmlns:a16="http://schemas.microsoft.com/office/drawing/2014/main" id="{EF5464BA-A106-46F1-AA87-EEABCB8A8CA3}"/>
                </a:ext>
              </a:extLst>
            </p:cNvPr>
            <p:cNvSpPr/>
            <p:nvPr/>
          </p:nvSpPr>
          <p:spPr>
            <a:xfrm flipV="1">
              <a:off x="3531339" y="4242525"/>
              <a:ext cx="108629" cy="11848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직사각형 4">
            <a:extLst>
              <a:ext uri="{FF2B5EF4-FFF2-40B4-BE49-F238E27FC236}">
                <a16:creationId xmlns:a16="http://schemas.microsoft.com/office/drawing/2014/main" id="{50D714D4-56F3-45B2-8BB8-01D1AEF1828C}"/>
              </a:ext>
            </a:extLst>
          </p:cNvPr>
          <p:cNvSpPr/>
          <p:nvPr/>
        </p:nvSpPr>
        <p:spPr>
          <a:xfrm>
            <a:off x="-64316" y="-100668"/>
            <a:ext cx="12320632" cy="1187255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</p:spTree>
    <p:extLst>
      <p:ext uri="{BB962C8B-B14F-4D97-AF65-F5344CB8AC3E}">
        <p14:creationId xmlns:p14="http://schemas.microsoft.com/office/powerpoint/2010/main" val="356371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9431A382-0CBB-4E15-8F79-19508CCD1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668" y="620865"/>
            <a:ext cx="5894664" cy="60968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FF76FA92-11E2-4D75-A67A-98CFE43926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55" y="412353"/>
            <a:ext cx="2977741" cy="102670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E2801CD-ECF8-4CB2-80F9-C997A601F65A}"/>
              </a:ext>
            </a:extLst>
          </p:cNvPr>
          <p:cNvSpPr txBox="1"/>
          <p:nvPr/>
        </p:nvSpPr>
        <p:spPr>
          <a:xfrm>
            <a:off x="3355596" y="746620"/>
            <a:ext cx="4756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네이버 </a:t>
            </a:r>
            <a:r>
              <a:rPr lang="ko-KR" altLang="en-US" dirty="0" err="1"/>
              <a:t>플레이스</a:t>
            </a:r>
            <a:r>
              <a:rPr lang="ko-KR" altLang="en-US" dirty="0"/>
              <a:t> 광고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7B4995-64ED-4EAB-BE1F-A367890FAF92}"/>
              </a:ext>
            </a:extLst>
          </p:cNvPr>
          <p:cNvSpPr txBox="1"/>
          <p:nvPr/>
        </p:nvSpPr>
        <p:spPr>
          <a:xfrm>
            <a:off x="625097" y="2736502"/>
            <a:ext cx="1120370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/>
              <a:t>네이버 </a:t>
            </a:r>
            <a:r>
              <a:rPr lang="ko-KR" altLang="en-US" sz="2800" dirty="0" err="1"/>
              <a:t>플레이스에</a:t>
            </a:r>
            <a:r>
              <a:rPr lang="ko-KR" altLang="en-US" sz="2800" dirty="0"/>
              <a:t> 등록한 내 가게의 정보를 특정 장소를 찾는</a:t>
            </a:r>
            <a:endParaRPr lang="en-US" altLang="ko-KR" sz="2800" dirty="0"/>
          </a:p>
          <a:p>
            <a:r>
              <a:rPr lang="ko-KR" altLang="en-US" sz="2800" dirty="0"/>
              <a:t>사용자에게 노출시켜서 적극적으로 홍보할 수 있는 마케팅 도구이며</a:t>
            </a:r>
            <a:r>
              <a:rPr lang="en-US" altLang="ko-KR" sz="2800" dirty="0"/>
              <a:t>,</a:t>
            </a:r>
          </a:p>
          <a:p>
            <a:r>
              <a:rPr lang="ko-KR" altLang="en-US" sz="2800" dirty="0"/>
              <a:t>네이버 </a:t>
            </a:r>
            <a:r>
              <a:rPr lang="ko-KR" altLang="en-US" sz="2800" dirty="0" err="1"/>
              <a:t>플레이스</a:t>
            </a:r>
            <a:r>
              <a:rPr lang="ko-KR" altLang="en-US" sz="2800" dirty="0"/>
              <a:t> 영역 내에 노출되는 광고</a:t>
            </a:r>
          </a:p>
        </p:txBody>
      </p:sp>
    </p:spTree>
    <p:extLst>
      <p:ext uri="{BB962C8B-B14F-4D97-AF65-F5344CB8AC3E}">
        <p14:creationId xmlns:p14="http://schemas.microsoft.com/office/powerpoint/2010/main" val="3476442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9431A382-0CBB-4E15-8F79-19508CCD1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668" y="620865"/>
            <a:ext cx="5894664" cy="60968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FF76FA92-11E2-4D75-A67A-98CFE43926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55" y="412353"/>
            <a:ext cx="2977741" cy="102670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01FF32-DC48-494B-B35F-AF1989AE07DF}"/>
              </a:ext>
            </a:extLst>
          </p:cNvPr>
          <p:cNvSpPr txBox="1"/>
          <p:nvPr/>
        </p:nvSpPr>
        <p:spPr>
          <a:xfrm>
            <a:off x="3355596" y="741040"/>
            <a:ext cx="4748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노출 위치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131DA19F-42B7-455B-BB9D-B6D64B03D0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241" y="1709157"/>
            <a:ext cx="2880000" cy="4200658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6D3B2EC9-4981-40C0-9904-B337F06CC35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9680" y="1709157"/>
            <a:ext cx="2880000" cy="4960899"/>
          </a:xfrm>
          <a:prstGeom prst="rect">
            <a:avLst/>
          </a:prstGeom>
        </p:spPr>
      </p:pic>
      <p:pic>
        <p:nvPicPr>
          <p:cNvPr id="13" name="그림 12">
            <a:extLst>
              <a:ext uri="{FF2B5EF4-FFF2-40B4-BE49-F238E27FC236}">
                <a16:creationId xmlns:a16="http://schemas.microsoft.com/office/drawing/2014/main" id="{3736E39F-3FF8-47E3-8337-49E55004D7A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5119" y="1709157"/>
            <a:ext cx="2880000" cy="4968066"/>
          </a:xfrm>
          <a:prstGeom prst="rect">
            <a:avLst/>
          </a:prstGeom>
        </p:spPr>
      </p:pic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EB820413-C21C-4491-9FB7-2610120ED055}"/>
              </a:ext>
            </a:extLst>
          </p:cNvPr>
          <p:cNvSpPr/>
          <p:nvPr/>
        </p:nvSpPr>
        <p:spPr>
          <a:xfrm>
            <a:off x="1401510" y="1341690"/>
            <a:ext cx="2478281" cy="3058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>
                <a:solidFill>
                  <a:schemeClr val="tx1"/>
                </a:solidFill>
              </a:rPr>
              <a:t>PC_</a:t>
            </a:r>
            <a:r>
              <a:rPr lang="ko-KR" altLang="en-US" dirty="0" err="1">
                <a:solidFill>
                  <a:schemeClr val="tx1"/>
                </a:solidFill>
              </a:rPr>
              <a:t>플레이스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0A371115-938E-4A47-9C33-EDDA9465E355}"/>
              </a:ext>
            </a:extLst>
          </p:cNvPr>
          <p:cNvSpPr/>
          <p:nvPr/>
        </p:nvSpPr>
        <p:spPr>
          <a:xfrm>
            <a:off x="4490540" y="1341690"/>
            <a:ext cx="2478281" cy="3058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>
                <a:solidFill>
                  <a:schemeClr val="tx1"/>
                </a:solidFill>
              </a:rPr>
              <a:t>모바일</a:t>
            </a:r>
            <a:r>
              <a:rPr lang="en-US" altLang="ko-KR" dirty="0">
                <a:solidFill>
                  <a:schemeClr val="tx1"/>
                </a:solidFill>
              </a:rPr>
              <a:t>_</a:t>
            </a:r>
            <a:r>
              <a:rPr lang="ko-KR" altLang="en-US" dirty="0" err="1">
                <a:solidFill>
                  <a:schemeClr val="tx1"/>
                </a:solidFill>
              </a:rPr>
              <a:t>플레이스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7" name="사각형: 둥근 모서리 16">
            <a:extLst>
              <a:ext uri="{FF2B5EF4-FFF2-40B4-BE49-F238E27FC236}">
                <a16:creationId xmlns:a16="http://schemas.microsoft.com/office/drawing/2014/main" id="{D9F5DC96-705E-46F4-A591-3FCC7ED07DE5}"/>
              </a:ext>
            </a:extLst>
          </p:cNvPr>
          <p:cNvSpPr/>
          <p:nvPr/>
        </p:nvSpPr>
        <p:spPr>
          <a:xfrm>
            <a:off x="7605978" y="1341690"/>
            <a:ext cx="2478281" cy="30588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>
                <a:solidFill>
                  <a:schemeClr val="tx1"/>
                </a:solidFill>
              </a:rPr>
              <a:t>지도앱</a:t>
            </a:r>
            <a:r>
              <a:rPr lang="en-US" altLang="ko-KR" dirty="0">
                <a:solidFill>
                  <a:schemeClr val="tx1"/>
                </a:solidFill>
              </a:rPr>
              <a:t>_</a:t>
            </a:r>
            <a:r>
              <a:rPr lang="ko-KR" altLang="en-US" dirty="0" err="1">
                <a:solidFill>
                  <a:schemeClr val="tx1"/>
                </a:solidFill>
              </a:rPr>
              <a:t>플레이스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78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9431A382-0CBB-4E15-8F79-19508CCD1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668" y="620865"/>
            <a:ext cx="5894664" cy="609685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FF76FA92-11E2-4D75-A67A-98CFE43926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55" y="412353"/>
            <a:ext cx="2977741" cy="102670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01FF32-DC48-494B-B35F-AF1989AE07DF}"/>
              </a:ext>
            </a:extLst>
          </p:cNvPr>
          <p:cNvSpPr txBox="1"/>
          <p:nvPr/>
        </p:nvSpPr>
        <p:spPr>
          <a:xfrm>
            <a:off x="3355596" y="741040"/>
            <a:ext cx="4748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/>
              <a:t>과금방식</a:t>
            </a: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EEDF5C-C075-4DDA-90D1-1AB4FE2294A5}"/>
              </a:ext>
            </a:extLst>
          </p:cNvPr>
          <p:cNvSpPr txBox="1"/>
          <p:nvPr/>
        </p:nvSpPr>
        <p:spPr>
          <a:xfrm>
            <a:off x="764796" y="2090172"/>
            <a:ext cx="106624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/>
              <a:t>네이버 </a:t>
            </a:r>
            <a:r>
              <a:rPr lang="ko-KR" altLang="en-US" sz="2800" dirty="0" err="1"/>
              <a:t>플레이스는</a:t>
            </a:r>
            <a:r>
              <a:rPr lang="ko-KR" altLang="en-US" sz="2800" dirty="0"/>
              <a:t> </a:t>
            </a:r>
            <a:r>
              <a:rPr lang="en-US" altLang="ko-KR" sz="2800" b="1" dirty="0">
                <a:solidFill>
                  <a:schemeClr val="accent6"/>
                </a:solidFill>
              </a:rPr>
              <a:t>CPC(Cost per Click) </a:t>
            </a:r>
            <a:r>
              <a:rPr lang="ko-KR" altLang="en-US" sz="2800" b="1" dirty="0">
                <a:solidFill>
                  <a:schemeClr val="accent6"/>
                </a:solidFill>
              </a:rPr>
              <a:t>형태의 광고 방식</a:t>
            </a:r>
            <a:r>
              <a:rPr lang="ko-KR" altLang="en-US" sz="2800" dirty="0"/>
              <a:t>으로 </a:t>
            </a:r>
            <a:endParaRPr lang="en-US" altLang="ko-KR" sz="2800" dirty="0"/>
          </a:p>
          <a:p>
            <a:r>
              <a:rPr lang="ko-KR" altLang="en-US" sz="2800" b="1" u="sng" dirty="0">
                <a:solidFill>
                  <a:schemeClr val="accent6"/>
                </a:solidFill>
              </a:rPr>
              <a:t>클릭 당 광고비가 과금 </a:t>
            </a:r>
            <a:r>
              <a:rPr lang="ko-KR" altLang="en-US" sz="2800" dirty="0"/>
              <a:t>되는 광고 방식이라서 사람들이 많이 </a:t>
            </a:r>
            <a:endParaRPr lang="en-US" altLang="ko-KR" sz="2800" dirty="0"/>
          </a:p>
          <a:p>
            <a:r>
              <a:rPr lang="ko-KR" altLang="en-US" sz="2800" dirty="0"/>
              <a:t>검색하는 키워드는 많은 업체들이 광고를 하려고 할 </a:t>
            </a:r>
            <a:r>
              <a:rPr lang="ko-KR" altLang="en-US" sz="2800" dirty="0" err="1"/>
              <a:t>거고</a:t>
            </a:r>
            <a:r>
              <a:rPr lang="ko-KR" altLang="en-US" sz="2800" dirty="0"/>
              <a:t> 그만큼 </a:t>
            </a:r>
            <a:endParaRPr lang="en-US" altLang="ko-KR" sz="2800" dirty="0"/>
          </a:p>
          <a:p>
            <a:r>
              <a:rPr lang="ko-KR" altLang="en-US" sz="2800" dirty="0"/>
              <a:t>클릭당 과금 되는 비용도 비싸기 때문에 적당한 금액의 키워드를 잘 </a:t>
            </a:r>
            <a:r>
              <a:rPr lang="ko-KR" altLang="en-US" sz="2800"/>
              <a:t>찾아서 설정하는 게 </a:t>
            </a:r>
            <a:r>
              <a:rPr lang="ko-KR" altLang="en-US" sz="2800" dirty="0"/>
              <a:t>경쟁사도 줄고 목적성을 가지고 검색하는 사람들에게만 노출이 될 수 있으니 그만큼 광고효과도 높게 나타납니다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6754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9CCD5644-B1FE-47B2-8A36-C1EDB40C92E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D53FCF9-9A35-4DA3-B3BA-9869A6DD585E}"/>
              </a:ext>
            </a:extLst>
          </p:cNvPr>
          <p:cNvSpPr/>
          <p:nvPr/>
        </p:nvSpPr>
        <p:spPr>
          <a:xfrm>
            <a:off x="2888609" y="3568959"/>
            <a:ext cx="6414782" cy="261610"/>
          </a:xfrm>
          <a:prstGeom prst="rect">
            <a:avLst/>
          </a:prstGeom>
          <a:solidFill>
            <a:schemeClr val="tx1"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92B9C4F7-A238-4304-AF6F-1DD742C2FCB7}"/>
              </a:ext>
            </a:extLst>
          </p:cNvPr>
          <p:cNvGrpSpPr/>
          <p:nvPr/>
        </p:nvGrpSpPr>
        <p:grpSpPr>
          <a:xfrm>
            <a:off x="4769357" y="2861073"/>
            <a:ext cx="2653290" cy="969496"/>
            <a:chOff x="4769357" y="1900020"/>
            <a:chExt cx="2653290" cy="969496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9F8FA08-88C1-4D6C-8FCA-FA2A26086684}"/>
                </a:ext>
              </a:extLst>
            </p:cNvPr>
            <p:cNvSpPr txBox="1"/>
            <p:nvPr/>
          </p:nvSpPr>
          <p:spPr>
            <a:xfrm>
              <a:off x="4769357" y="1900020"/>
              <a:ext cx="265329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4000" b="1" spc="-300" dirty="0">
                  <a:solidFill>
                    <a:schemeClr val="bg1"/>
                  </a:solidFill>
                </a:rPr>
                <a:t>감사합니다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B0764DD-8B76-4E04-8338-F31BFBCFCA73}"/>
                </a:ext>
              </a:extLst>
            </p:cNvPr>
            <p:cNvSpPr txBox="1"/>
            <p:nvPr/>
          </p:nvSpPr>
          <p:spPr>
            <a:xfrm>
              <a:off x="5091075" y="2607906"/>
              <a:ext cx="183224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en-US" altLang="ko-KR" sz="1100" dirty="0">
                  <a:solidFill>
                    <a:schemeClr val="bg1"/>
                  </a:solidFill>
                </a:rPr>
                <a:t>Ver.2023.01.17</a:t>
              </a:r>
              <a:endParaRPr lang="ko-KR" altLang="en-US" sz="11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L 도형 18">
            <a:extLst>
              <a:ext uri="{FF2B5EF4-FFF2-40B4-BE49-F238E27FC236}">
                <a16:creationId xmlns:a16="http://schemas.microsoft.com/office/drawing/2014/main" id="{BBBBB740-E6EE-4DBA-A7FA-E90742122611}"/>
              </a:ext>
            </a:extLst>
          </p:cNvPr>
          <p:cNvSpPr/>
          <p:nvPr/>
        </p:nvSpPr>
        <p:spPr>
          <a:xfrm flipV="1">
            <a:off x="2818632" y="2148375"/>
            <a:ext cx="443203" cy="424542"/>
          </a:xfrm>
          <a:prstGeom prst="corner">
            <a:avLst>
              <a:gd name="adj1" fmla="val 14461"/>
              <a:gd name="adj2" fmla="val 1826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L 도형 20">
            <a:extLst>
              <a:ext uri="{FF2B5EF4-FFF2-40B4-BE49-F238E27FC236}">
                <a16:creationId xmlns:a16="http://schemas.microsoft.com/office/drawing/2014/main" id="{5F53CE19-54CB-4BFA-80C2-9848DD9F32D8}"/>
              </a:ext>
            </a:extLst>
          </p:cNvPr>
          <p:cNvSpPr/>
          <p:nvPr/>
        </p:nvSpPr>
        <p:spPr>
          <a:xfrm flipH="1" flipV="1">
            <a:off x="8912291" y="2148375"/>
            <a:ext cx="443203" cy="424542"/>
          </a:xfrm>
          <a:prstGeom prst="corner">
            <a:avLst>
              <a:gd name="adj1" fmla="val 14461"/>
              <a:gd name="adj2" fmla="val 1826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L 도형 21">
            <a:extLst>
              <a:ext uri="{FF2B5EF4-FFF2-40B4-BE49-F238E27FC236}">
                <a16:creationId xmlns:a16="http://schemas.microsoft.com/office/drawing/2014/main" id="{08382E77-71E6-4B21-8DCE-FB0BACDEE877}"/>
              </a:ext>
            </a:extLst>
          </p:cNvPr>
          <p:cNvSpPr/>
          <p:nvPr/>
        </p:nvSpPr>
        <p:spPr>
          <a:xfrm>
            <a:off x="2818632" y="4285083"/>
            <a:ext cx="443203" cy="424542"/>
          </a:xfrm>
          <a:prstGeom prst="corner">
            <a:avLst>
              <a:gd name="adj1" fmla="val 14461"/>
              <a:gd name="adj2" fmla="val 1826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L 도형 22">
            <a:extLst>
              <a:ext uri="{FF2B5EF4-FFF2-40B4-BE49-F238E27FC236}">
                <a16:creationId xmlns:a16="http://schemas.microsoft.com/office/drawing/2014/main" id="{F2F92681-F99B-4E7D-A2D1-EDE7A25BCD4A}"/>
              </a:ext>
            </a:extLst>
          </p:cNvPr>
          <p:cNvSpPr/>
          <p:nvPr/>
        </p:nvSpPr>
        <p:spPr>
          <a:xfrm flipH="1">
            <a:off x="8912291" y="4285083"/>
            <a:ext cx="443203" cy="424542"/>
          </a:xfrm>
          <a:prstGeom prst="corner">
            <a:avLst>
              <a:gd name="adj1" fmla="val 14461"/>
              <a:gd name="adj2" fmla="val 1826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FAC8C5C1-1351-49D6-98E6-40845398D6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77578"/>
            <a:ext cx="5125165" cy="13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514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387</TotalTime>
  <Words>123</Words>
  <Application>Microsoft Office PowerPoint</Application>
  <PresentationFormat>와이드스크린</PresentationFormat>
  <Paragraphs>23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ampm</dc:creator>
  <cp:lastModifiedBy>ampm</cp:lastModifiedBy>
  <cp:revision>29</cp:revision>
  <dcterms:created xsi:type="dcterms:W3CDTF">2023-01-11T09:21:46Z</dcterms:created>
  <dcterms:modified xsi:type="dcterms:W3CDTF">2023-01-17T00:45:48Z</dcterms:modified>
</cp:coreProperties>
</file>